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35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1FFB8-25DA-4688-91E6-C04C4BDCF5BC}" type="datetimeFigureOut">
              <a:rPr lang="ru-RU" smtClean="0"/>
              <a:t>07.12.2025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6E4CFF-B0E3-4D5B-8ED5-0C6E1E199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128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E4CFF-B0E3-4D5B-8ED5-0C6E1E19942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974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D10579-ED79-EA9C-BAC0-5030B47EF0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90CA65A-964F-72E3-3453-CB3E51406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488E8E-0181-7841-CA4C-A62D391F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B70D-18CB-44AC-B14B-539E9D450FD8}" type="datetimeFigureOut">
              <a:rPr lang="ru-RU" smtClean="0"/>
              <a:t>07.12.2025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D08E76-D7CC-9A5E-3F58-9FB1ACC68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9C2F36-5DDF-251F-FA34-D6D97069C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C8B4-AC89-4AB5-9ABE-5F6781EC5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898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C9E8AA-DAF4-F718-A9E1-426FE84D5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C79E0BD-41DD-2B9A-D80D-669B16C01B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75AD7B-9E9A-A94C-6189-0D4F9A659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B70D-18CB-44AC-B14B-539E9D450FD8}" type="datetimeFigureOut">
              <a:rPr lang="ru-RU" smtClean="0"/>
              <a:t>07.12.2025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BB9C1D-046A-8CD8-E4B3-404D25419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957BAF-FD60-67BA-D5EF-A739F791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C8B4-AC89-4AB5-9ABE-5F6781EC5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739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60439F5-49EE-0DB8-5A5F-436707BD79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DD9FAE2-0DF3-4C6F-F71E-04AFC3FE03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8138F2-0FF5-E8B9-DEAB-4489D63E9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B70D-18CB-44AC-B14B-539E9D450FD8}" type="datetimeFigureOut">
              <a:rPr lang="ru-RU" smtClean="0"/>
              <a:t>07.12.2025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1FDBC8-EDBA-8AA6-440B-62B0D0BA9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4B8B29-FFF0-B59A-58DC-54A5FD0FA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C8B4-AC89-4AB5-9ABE-5F6781EC5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761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E46A8F-39F1-6B44-FF12-EE95A46A9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63D9FE-156B-7633-4483-FCBE07EE9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0A670C-D830-2868-ACE2-8D8978E51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B70D-18CB-44AC-B14B-539E9D450FD8}" type="datetimeFigureOut">
              <a:rPr lang="ru-RU" smtClean="0"/>
              <a:t>07.12.2025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F822D0-614D-9D8E-5847-CC89FBEEF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DDA16F-1224-671C-D315-3DE8D814A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C8B4-AC89-4AB5-9ABE-5F6781EC5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111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5AE67C-220C-C77B-A6C3-F4C7B5E99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540300-16BC-4ACB-FA9F-BEBD2F6FC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01501A-E6B6-A070-3C65-BBB8C2C92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B70D-18CB-44AC-B14B-539E9D450FD8}" type="datetimeFigureOut">
              <a:rPr lang="ru-RU" smtClean="0"/>
              <a:t>07.12.2025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DC9323-C05A-8410-CBB9-D86A646FD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10C887-D605-E3FE-8234-1E82692BB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C8B4-AC89-4AB5-9ABE-5F6781EC5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299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70B596-22C2-5E29-55E6-335C97152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E6C5A0-9275-7D54-CD9B-D7EB20C4DD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959E6C8-74BA-3A3E-076C-801DF6303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5146D0-D68C-81B0-8F52-44C48215F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B70D-18CB-44AC-B14B-539E9D450FD8}" type="datetimeFigureOut">
              <a:rPr lang="ru-RU" smtClean="0"/>
              <a:t>07.12.2025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2D285B4-AA63-21A5-78EF-4E98D4C74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DA8BAF-EA69-E3D0-B8CD-2749B771D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C8B4-AC89-4AB5-9ABE-5F6781EC5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889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87B05A-D6B5-080B-3357-CF80E7FBE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DB27F0-7A1C-0CB1-E1F3-312C23A50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D820AE-7759-809C-50BE-27202A20D2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83EA914-1145-8478-25CD-780CB939CC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FE32FC-63E2-7276-4BE2-1DCC6B3177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F0D359-69BB-9254-4AB4-45D0FB81C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B70D-18CB-44AC-B14B-539E9D450FD8}" type="datetimeFigureOut">
              <a:rPr lang="ru-RU" smtClean="0"/>
              <a:t>07.12.2025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3383AA6-9884-B03D-1DE5-290F4B008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FEEB8E7-52D0-469A-DE05-E71E26065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C8B4-AC89-4AB5-9ABE-5F6781EC5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325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75DAE6-4BCA-8C08-C3E0-344773C11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4A950DA-1979-5871-5C0C-335714E16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B70D-18CB-44AC-B14B-539E9D450FD8}" type="datetimeFigureOut">
              <a:rPr lang="ru-RU" smtClean="0"/>
              <a:t>07.12.2025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5B3BDB4-A68B-3F87-5646-A0A24E08A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8BEBD7-0E9B-269F-FF74-9873A489C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C8B4-AC89-4AB5-9ABE-5F6781EC5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077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A69FEDE-01E2-4B7D-AD40-8BCEEB448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B70D-18CB-44AC-B14B-539E9D450FD8}" type="datetimeFigureOut">
              <a:rPr lang="ru-RU" smtClean="0"/>
              <a:t>07.12.2025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45AE33C-7FE4-8E64-6CF8-263469EAC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37368F4-41A5-C846-1B85-4DF63D911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C8B4-AC89-4AB5-9ABE-5F6781EC5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588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6D8599-1F33-6FD9-DC26-1E8944BFE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CA8F2F-6A96-79E5-1B13-CF563B013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042B71F-CB23-FFA6-D2F2-BAC63CD57D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38F674-9A28-FFEE-E336-AF218D349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B70D-18CB-44AC-B14B-539E9D450FD8}" type="datetimeFigureOut">
              <a:rPr lang="ru-RU" smtClean="0"/>
              <a:t>07.12.2025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F94F78D-5CF8-CA4E-9BC0-3ED0EAE4C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BAB418-0171-CE59-7507-AA13E3DCD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C8B4-AC89-4AB5-9ABE-5F6781EC5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650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A457AE-0241-8237-F488-C41ED13A5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4F7CCAD-C42D-709C-6CBE-89658B5063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EFBBC18-A71C-2452-D903-DC6F348FD6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213EA1B-3C36-D925-54BF-769BECC73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B70D-18CB-44AC-B14B-539E9D450FD8}" type="datetimeFigureOut">
              <a:rPr lang="ru-RU" smtClean="0"/>
              <a:t>07.12.2025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466511-C189-D3E4-A5DA-4132477AC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2C8D5-6CB9-4010-0D1A-ADF973989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C8B4-AC89-4AB5-9ABE-5F6781EC5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929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AD473E-153D-9638-DD16-80435DB7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B26B8D-C309-D671-FE60-1B6425AA24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38526F-ADF2-709F-FC03-D62DCEC810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8B70D-18CB-44AC-B14B-539E9D450FD8}" type="datetimeFigureOut">
              <a:rPr lang="ru-RU" smtClean="0"/>
              <a:t>07.12.2025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A8C7EE-9AE5-9353-6C11-E4B24D4AF0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F84403-D670-4AFD-787C-7DADBC7811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DC8B4-AC89-4AB5-9ABE-5F6781EC5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06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avatars.mds.yandex.net/i?id=4a0fb9893a4c0e9ea5b4f11366d9aaa5833bfcce-16497261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911" y="2629841"/>
            <a:ext cx="5470178" cy="422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85F53E-CE65-9E26-6539-AEA0AA2BA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319314"/>
            <a:ext cx="9144000" cy="309154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Педагогическая гостиная: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«Поощрения и наказания в семье: вред или польза?».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9730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46742" y="0"/>
            <a:ext cx="11727543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мера воспитательного воздействия, применяемая к ребенку за какую-либо вину или проступок, метод торможения негативных проявлений ребенка с помощью отрицательной оценки его поведения. Поощрение – мера педагогического воздействия, выражающая положительную оценку педагогами или родителями поведения и деятельности детей и побуждающая их к дальнейшим успехам.</a:t>
            </a:r>
            <a:r>
              <a:rPr lang="ru-RU" sz="2800" dirty="0"/>
              <a:t> </a:t>
            </a:r>
          </a:p>
          <a:p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Методов и форм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наказания в арсенале взрослых довольно много. Среди них есть такие, которые рекомендуется не применять в отношении дошкольников: они не принесут положительного результата. А вот последствия для ребенка не только не способствуют его развитию, но и приводят к ухудшению отношения к взрослому. У детей часто возникает страх, высокая тревожность, снижается инициативность и активность, не развивается самостоятельность. Дети нередко переживают чувство унижения, отверженности и нелюбви со стороны родителей. Применение подобных видов наказания способствует развитию лживости и агрессивности, появлению негативизма и протестных реакций и т.д. </a:t>
            </a:r>
          </a:p>
        </p:txBody>
      </p:sp>
    </p:spTree>
    <p:extLst>
      <p:ext uri="{BB962C8B-B14F-4D97-AF65-F5344CB8AC3E}">
        <p14:creationId xmlns:p14="http://schemas.microsoft.com/office/powerpoint/2010/main" val="250535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avatars.mds.yandex.net/i?id=a69258fb5abc7e84c5f9306c5060973a3596fc73-4844054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965" y="106126"/>
            <a:ext cx="9009529" cy="675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088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562" y="180507"/>
            <a:ext cx="8329519" cy="624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646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0913" y="275772"/>
            <a:ext cx="11263087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Действенность этого вида наказания определяется степенью значимости для ребенка того блага или той привилегии, которой он лишается. – внушение чувства вины (формирование у ребенка представления о том, что он совершил недостойный в моральном отношении поступок); – наказание естественными последствиями (в случае причинения ущерба ребенок обязан сам исправить: разлил – убрал, получил двойку – исправил, разорвал что-то – сам зашил и т.п.); – отложенный конфликт (предполагает наличие паузы между проступком ребенка и ответной реакцией взрослого); – логическое объяснение и обоснование (ориентировка ребенка в последствиях его поступка для окружающих людей или действия для достижения результата); – блокирование нежелательного действия (прерывание действия ребенка) применяется в ситуациях, когда поведение ребенка представляет угрозу для него самого, окружающих людей, сохранности материальных или духовных ценностей.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422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avatars.mds.yandex.net/i?id=a918738613fda91f6d573fec9e6734a912215f4e-6419094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694" y="151559"/>
            <a:ext cx="8674425" cy="650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294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4457" y="493485"/>
            <a:ext cx="10972799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Поощрения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Благополучное развитие ребенка, его социализацию невозможно строить только на наказаниях. Больше, чем наказаний, в воспитании ребенка должно быть поощрений. Их не бывает слишком много, но, как и наказания, их необходимо использовать эффективно. К сожалению, репертуар поощрений значительно меньше: – похвала должна быть продуктивной и адекватно отражать успехи и достижения ребенка. Она способствует формированию у ребенка системы критериев оценки собственных действий и поступков; – ласка (эмоциональное положительное отношение, которое взрослый выражает действием или словами в отношении ребенка); – материальное поощрение (подарки, награды); – совместная деятельность (совместная игра с ребенком, предложение принять участие в привлекательном занятии вместе с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взрослым 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41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113" y="525782"/>
            <a:ext cx="8103883" cy="607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3370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413</Words>
  <Application>Microsoft Office PowerPoint</Application>
  <PresentationFormat>Широкоэкранный</PresentationFormat>
  <Paragraphs>6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Педагогическая гостиная:  «Поощрения и наказания в семье: вред или польза?».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Глазкова София </dc:title>
  <dc:creator>Елена Глазкова</dc:creator>
  <cp:lastModifiedBy>UserHome</cp:lastModifiedBy>
  <cp:revision>4</cp:revision>
  <dcterms:created xsi:type="dcterms:W3CDTF">2025-04-28T16:17:02Z</dcterms:created>
  <dcterms:modified xsi:type="dcterms:W3CDTF">2025-12-06T21:29:34Z</dcterms:modified>
</cp:coreProperties>
</file>